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  <p:sldMasterId id="2147483660" r:id="rId2"/>
  </p:sldMasterIdLst>
  <p:sldIdLst>
    <p:sldId id="257" r:id="rId3"/>
    <p:sldId id="256" r:id="rId4"/>
    <p:sldId id="258" r:id="rId5"/>
    <p:sldId id="261" r:id="rId6"/>
    <p:sldId id="266" r:id="rId7"/>
    <p:sldId id="262" r:id="rId8"/>
  </p:sldIdLst>
  <p:sldSz cx="12192000" cy="6858000"/>
  <p:notesSz cx="6858000" cy="9144000"/>
  <p:embeddedFontLst>
    <p:embeddedFont>
      <p:font typeface="Arial Black" panose="020B0A04020102020204" pitchFamily="34" charset="0"/>
      <p:bold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6B3F5"/>
    <a:srgbClr val="F05A61"/>
    <a:srgbClr val="01E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48382C-82BA-4419-BB66-AEDC1B72D45F}" v="5" dt="2024-10-15T18:31:21.7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830"/>
  </p:normalViewPr>
  <p:slideViewPr>
    <p:cSldViewPr snapToGrid="0">
      <p:cViewPr varScale="1">
        <p:scale>
          <a:sx n="89" d="100"/>
          <a:sy n="89" d="100"/>
        </p:scale>
        <p:origin x="26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as Di Rocco" userId="94134393-188b-4e25-ba68-3f5eb6fe95cb" providerId="ADAL" clId="{4E48382C-82BA-4419-BB66-AEDC1B72D45F}"/>
    <pc:docChg chg="custSel modSld sldOrd">
      <pc:chgData name="Lucas Di Rocco" userId="94134393-188b-4e25-ba68-3f5eb6fe95cb" providerId="ADAL" clId="{4E48382C-82BA-4419-BB66-AEDC1B72D45F}" dt="2024-10-15T18:34:12.071" v="82" actId="1076"/>
      <pc:docMkLst>
        <pc:docMk/>
      </pc:docMkLst>
      <pc:sldChg chg="addSp delSp modSp mod">
        <pc:chgData name="Lucas Di Rocco" userId="94134393-188b-4e25-ba68-3f5eb6fe95cb" providerId="ADAL" clId="{4E48382C-82BA-4419-BB66-AEDC1B72D45F}" dt="2024-10-15T18:30:19.818" v="8" actId="478"/>
        <pc:sldMkLst>
          <pc:docMk/>
          <pc:sldMk cId="15432882" sldId="257"/>
        </pc:sldMkLst>
        <pc:picChg chg="add del mod">
          <ac:chgData name="Lucas Di Rocco" userId="94134393-188b-4e25-ba68-3f5eb6fe95cb" providerId="ADAL" clId="{4E48382C-82BA-4419-BB66-AEDC1B72D45F}" dt="2024-10-15T18:30:19.818" v="8" actId="478"/>
          <ac:picMkLst>
            <pc:docMk/>
            <pc:sldMk cId="15432882" sldId="257"/>
            <ac:picMk id="2" creationId="{2EB70E8B-39F8-F7CD-65CB-3B6B9FD7348B}"/>
          </ac:picMkLst>
        </pc:picChg>
      </pc:sldChg>
      <pc:sldChg chg="addSp delSp modSp mod ord">
        <pc:chgData name="Lucas Di Rocco" userId="94134393-188b-4e25-ba68-3f5eb6fe95cb" providerId="ADAL" clId="{4E48382C-82BA-4419-BB66-AEDC1B72D45F}" dt="2024-10-15T18:34:12.071" v="82" actId="1076"/>
        <pc:sldMkLst>
          <pc:docMk/>
          <pc:sldMk cId="2755182947" sldId="261"/>
        </pc:sldMkLst>
        <pc:spChg chg="mod">
          <ac:chgData name="Lucas Di Rocco" userId="94134393-188b-4e25-ba68-3f5eb6fe95cb" providerId="ADAL" clId="{4E48382C-82BA-4419-BB66-AEDC1B72D45F}" dt="2024-10-15T18:34:12.071" v="82" actId="1076"/>
          <ac:spMkLst>
            <pc:docMk/>
            <pc:sldMk cId="2755182947" sldId="261"/>
            <ac:spMk id="8" creationId="{1D81AD49-0C46-6349-8C6C-32A3AF8AB2C5}"/>
          </ac:spMkLst>
        </pc:spChg>
        <pc:picChg chg="del">
          <ac:chgData name="Lucas Di Rocco" userId="94134393-188b-4e25-ba68-3f5eb6fe95cb" providerId="ADAL" clId="{4E48382C-82BA-4419-BB66-AEDC1B72D45F}" dt="2024-10-15T18:31:08.781" v="12" actId="478"/>
          <ac:picMkLst>
            <pc:docMk/>
            <pc:sldMk cId="2755182947" sldId="261"/>
            <ac:picMk id="3" creationId="{73BC7264-AFCE-7637-B239-058241546343}"/>
          </ac:picMkLst>
        </pc:picChg>
        <pc:picChg chg="del">
          <ac:chgData name="Lucas Di Rocco" userId="94134393-188b-4e25-ba68-3f5eb6fe95cb" providerId="ADAL" clId="{4E48382C-82BA-4419-BB66-AEDC1B72D45F}" dt="2024-10-15T18:31:05.488" v="11" actId="478"/>
          <ac:picMkLst>
            <pc:docMk/>
            <pc:sldMk cId="2755182947" sldId="261"/>
            <ac:picMk id="4" creationId="{F727F373-B3B9-0D36-AED2-7B4CBF0A01A1}"/>
          </ac:picMkLst>
        </pc:picChg>
        <pc:picChg chg="add mod">
          <ac:chgData name="Lucas Di Rocco" userId="94134393-188b-4e25-ba68-3f5eb6fe95cb" providerId="ADAL" clId="{4E48382C-82BA-4419-BB66-AEDC1B72D45F}" dt="2024-10-15T18:32:18.627" v="25" actId="1076"/>
          <ac:picMkLst>
            <pc:docMk/>
            <pc:sldMk cId="2755182947" sldId="261"/>
            <ac:picMk id="5" creationId="{EA14DD72-72E0-24BF-034A-47C19D108EC5}"/>
          </ac:picMkLst>
        </pc:picChg>
        <pc:picChg chg="del">
          <ac:chgData name="Lucas Di Rocco" userId="94134393-188b-4e25-ba68-3f5eb6fe95cb" providerId="ADAL" clId="{4E48382C-82BA-4419-BB66-AEDC1B72D45F}" dt="2024-10-15T18:31:10.860" v="13" actId="478"/>
          <ac:picMkLst>
            <pc:docMk/>
            <pc:sldMk cId="2755182947" sldId="261"/>
            <ac:picMk id="10" creationId="{6785F486-29F3-D13F-2730-768653C8828F}"/>
          </ac:picMkLst>
        </pc:picChg>
        <pc:cxnChg chg="del mod">
          <ac:chgData name="Lucas Di Rocco" userId="94134393-188b-4e25-ba68-3f5eb6fe95cb" providerId="ADAL" clId="{4E48382C-82BA-4419-BB66-AEDC1B72D45F}" dt="2024-10-15T18:31:36.546" v="21" actId="478"/>
          <ac:cxnSpMkLst>
            <pc:docMk/>
            <pc:sldMk cId="2755182947" sldId="261"/>
            <ac:cxnSpMk id="7" creationId="{6A8C2971-45CE-2648-91B0-86E65C9CE914}"/>
          </ac:cxnSpMkLst>
        </pc:cxnChg>
        <pc:cxnChg chg="add mod">
          <ac:chgData name="Lucas Di Rocco" userId="94134393-188b-4e25-ba68-3f5eb6fe95cb" providerId="ADAL" clId="{4E48382C-82BA-4419-BB66-AEDC1B72D45F}" dt="2024-10-15T18:32:55.969" v="30" actId="1076"/>
          <ac:cxnSpMkLst>
            <pc:docMk/>
            <pc:sldMk cId="2755182947" sldId="261"/>
            <ac:cxnSpMk id="14" creationId="{C6AF6E69-3CB8-A361-B8A7-3DE1C226709F}"/>
          </ac:cxnSpMkLst>
        </pc:cxnChg>
      </pc:sldChg>
      <pc:sldChg chg="delSp mod">
        <pc:chgData name="Lucas Di Rocco" userId="94134393-188b-4e25-ba68-3f5eb6fe95cb" providerId="ADAL" clId="{4E48382C-82BA-4419-BB66-AEDC1B72D45F}" dt="2024-10-15T18:28:46.839" v="1" actId="478"/>
        <pc:sldMkLst>
          <pc:docMk/>
          <pc:sldMk cId="286582286" sldId="262"/>
        </pc:sldMkLst>
        <pc:picChg chg="del">
          <ac:chgData name="Lucas Di Rocco" userId="94134393-188b-4e25-ba68-3f5eb6fe95cb" providerId="ADAL" clId="{4E48382C-82BA-4419-BB66-AEDC1B72D45F}" dt="2024-10-15T18:28:46.839" v="1" actId="478"/>
          <ac:picMkLst>
            <pc:docMk/>
            <pc:sldMk cId="286582286" sldId="262"/>
            <ac:picMk id="3" creationId="{2447EC48-7622-015F-427D-D4DBE0EECFA4}"/>
          </ac:picMkLst>
        </pc:picChg>
      </pc:sldChg>
      <pc:sldChg chg="delSp mod">
        <pc:chgData name="Lucas Di Rocco" userId="94134393-188b-4e25-ba68-3f5eb6fe95cb" providerId="ADAL" clId="{4E48382C-82BA-4419-BB66-AEDC1B72D45F}" dt="2024-10-15T18:28:31.959" v="0" actId="478"/>
        <pc:sldMkLst>
          <pc:docMk/>
          <pc:sldMk cId="1064202197" sldId="266"/>
        </pc:sldMkLst>
        <pc:picChg chg="del">
          <ac:chgData name="Lucas Di Rocco" userId="94134393-188b-4e25-ba68-3f5eb6fe95cb" providerId="ADAL" clId="{4E48382C-82BA-4419-BB66-AEDC1B72D45F}" dt="2024-10-15T18:28:31.959" v="0" actId="478"/>
          <ac:picMkLst>
            <pc:docMk/>
            <pc:sldMk cId="1064202197" sldId="266"/>
            <ac:picMk id="4" creationId="{DA327350-679E-EE79-683A-994B703571D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E6052-6E1B-33F3-BA92-857C0FFD23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3ABC9C-568F-D0C2-5EE1-3FD912AAB5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FFE12-31BE-DB3D-4D1B-1C7C996B9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576B-63D5-B647-BBEC-4BAB84AD33DD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3EC554-82AB-48B8-17BF-CD1484238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63BFE-16A4-7862-6AC9-3DDFA3B0B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969F-6781-9642-AB64-0673651D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82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A1298-88B5-4B42-3733-21C1709FB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F76D56-F8E7-671E-6397-D53AB03E13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1E3F4-D245-17AF-22D4-19A81FB40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576B-63D5-B647-BBEC-4BAB84AD33DD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54268-D5BC-E986-96D1-CADF7C03A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5E52C-D419-E355-A355-E58E371FC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969F-6781-9642-AB64-0673651D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971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55C045-A81C-1195-D1A5-95FD1883A8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D50457-E49E-DFAE-8861-D70ED6B10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4AFAD-F4EF-F69A-80FD-C323E4EBA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576B-63D5-B647-BBEC-4BAB84AD33DD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9797E-B064-1D6F-A875-18E3D7AB0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6A3EA-5237-7F0C-FA7C-BE25095A1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969F-6781-9642-AB64-0673651D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158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0DE24D2B-6112-A12B-A8AE-FF7F98483282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2061636" y="1430227"/>
            <a:ext cx="8068729" cy="4161199"/>
          </a:xfrm>
        </p:spPr>
        <p:txBody>
          <a:bodyPr anchor="t"/>
          <a:lstStyle>
            <a:lvl1pPr marL="0" marR="0" indent="0" algn="l" defTabSz="1305938" rtl="0" eaLnBrk="1" fontAlgn="auto" latinLnBrk="0" hangingPunct="1">
              <a:lnSpc>
                <a:spcPct val="90000"/>
              </a:lnSpc>
              <a:spcBef>
                <a:spcPts val="1429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143"/>
            </a:lvl1pPr>
            <a:lvl2pPr marL="449026" indent="0">
              <a:buNone/>
              <a:defRPr sz="2750"/>
            </a:lvl2pPr>
            <a:lvl3pPr marL="898052" indent="0">
              <a:buNone/>
              <a:defRPr sz="2357"/>
            </a:lvl3pPr>
            <a:lvl4pPr marL="1347079" indent="0">
              <a:buNone/>
              <a:defRPr sz="1964"/>
            </a:lvl4pPr>
            <a:lvl5pPr marL="1796105" indent="0">
              <a:buNone/>
              <a:defRPr sz="1964"/>
            </a:lvl5pPr>
            <a:lvl6pPr marL="2245131" indent="0">
              <a:buNone/>
              <a:defRPr sz="1964"/>
            </a:lvl6pPr>
            <a:lvl7pPr marL="2694157" indent="0">
              <a:buNone/>
              <a:defRPr sz="1964"/>
            </a:lvl7pPr>
            <a:lvl8pPr marL="3143183" indent="0">
              <a:buNone/>
              <a:defRPr sz="1964"/>
            </a:lvl8pPr>
            <a:lvl9pPr marL="3592210" indent="0">
              <a:buNone/>
              <a:defRPr sz="1964"/>
            </a:lvl9pPr>
          </a:lstStyle>
          <a:p>
            <a:pPr marL="0" marR="0" lvl="0" indent="0" algn="l" defTabSz="1305938" rtl="0" eaLnBrk="1" fontAlgn="auto" latinLnBrk="0" hangingPunct="1">
              <a:lnSpc>
                <a:spcPct val="90000"/>
              </a:lnSpc>
              <a:spcBef>
                <a:spcPts val="1429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the icon to add your photo.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4A88B1F5-43C0-1AA5-D764-2BF11FC69E49}"/>
              </a:ext>
            </a:extLst>
          </p:cNvPr>
          <p:cNvSpPr>
            <a:spLocks noGrp="1" noChangeAspect="1"/>
          </p:cNvSpPr>
          <p:nvPr>
            <p:ph type="pic" idx="10" hasCustomPrompt="1"/>
          </p:nvPr>
        </p:nvSpPr>
        <p:spPr>
          <a:xfrm>
            <a:off x="8189082" y="5970790"/>
            <a:ext cx="1645420" cy="683868"/>
          </a:xfrm>
        </p:spPr>
        <p:txBody>
          <a:bodyPr anchor="t">
            <a:normAutofit/>
          </a:bodyPr>
          <a:lstStyle>
            <a:lvl1pPr marL="0" marR="0" indent="0" algn="l" defTabSz="1305938" rtl="0" eaLnBrk="1" fontAlgn="auto" latinLnBrk="0" hangingPunct="1">
              <a:lnSpc>
                <a:spcPct val="90000"/>
              </a:lnSpc>
              <a:spcBef>
                <a:spcPts val="1429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7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49026" indent="0">
              <a:buNone/>
              <a:defRPr sz="2750"/>
            </a:lvl2pPr>
            <a:lvl3pPr marL="898052" indent="0">
              <a:buNone/>
              <a:defRPr sz="2357"/>
            </a:lvl3pPr>
            <a:lvl4pPr marL="1347079" indent="0">
              <a:buNone/>
              <a:defRPr sz="1964"/>
            </a:lvl4pPr>
            <a:lvl5pPr marL="1796105" indent="0">
              <a:buNone/>
              <a:defRPr sz="1964"/>
            </a:lvl5pPr>
            <a:lvl6pPr marL="2245131" indent="0">
              <a:buNone/>
              <a:defRPr sz="1964"/>
            </a:lvl6pPr>
            <a:lvl7pPr marL="2694157" indent="0">
              <a:buNone/>
              <a:defRPr sz="1964"/>
            </a:lvl7pPr>
            <a:lvl8pPr marL="3143183" indent="0">
              <a:buNone/>
              <a:defRPr sz="1964"/>
            </a:lvl8pPr>
            <a:lvl9pPr marL="3592210" indent="0">
              <a:buNone/>
              <a:defRPr sz="1964"/>
            </a:lvl9pPr>
          </a:lstStyle>
          <a:p>
            <a:pPr marL="0" marR="0" lvl="0" indent="0" algn="l" defTabSz="1305938" rtl="0" eaLnBrk="1" fontAlgn="auto" latinLnBrk="0" hangingPunct="1">
              <a:lnSpc>
                <a:spcPct val="90000"/>
              </a:lnSpc>
              <a:spcBef>
                <a:spcPts val="1429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Logo</a:t>
            </a:r>
          </a:p>
        </p:txBody>
      </p:sp>
    </p:spTree>
    <p:extLst>
      <p:ext uri="{BB962C8B-B14F-4D97-AF65-F5344CB8AC3E}">
        <p14:creationId xmlns:p14="http://schemas.microsoft.com/office/powerpoint/2010/main" val="59890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4A88B1F5-43C0-1AA5-D764-2BF11FC69E49}"/>
              </a:ext>
            </a:extLst>
          </p:cNvPr>
          <p:cNvSpPr>
            <a:spLocks noGrp="1" noChangeAspect="1"/>
          </p:cNvSpPr>
          <p:nvPr>
            <p:ph type="pic" idx="10" hasCustomPrompt="1"/>
          </p:nvPr>
        </p:nvSpPr>
        <p:spPr>
          <a:xfrm>
            <a:off x="8189082" y="5970790"/>
            <a:ext cx="1645420" cy="683868"/>
          </a:xfrm>
        </p:spPr>
        <p:txBody>
          <a:bodyPr anchor="t">
            <a:normAutofit/>
          </a:bodyPr>
          <a:lstStyle>
            <a:lvl1pPr marL="0" marR="0" indent="0" algn="l" defTabSz="1305938" rtl="0" eaLnBrk="1" fontAlgn="auto" latinLnBrk="0" hangingPunct="1">
              <a:lnSpc>
                <a:spcPct val="90000"/>
              </a:lnSpc>
              <a:spcBef>
                <a:spcPts val="1429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37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49026" indent="0">
              <a:buNone/>
              <a:defRPr sz="2750"/>
            </a:lvl2pPr>
            <a:lvl3pPr marL="898052" indent="0">
              <a:buNone/>
              <a:defRPr sz="2357"/>
            </a:lvl3pPr>
            <a:lvl4pPr marL="1347079" indent="0">
              <a:buNone/>
              <a:defRPr sz="1964"/>
            </a:lvl4pPr>
            <a:lvl5pPr marL="1796105" indent="0">
              <a:buNone/>
              <a:defRPr sz="1964"/>
            </a:lvl5pPr>
            <a:lvl6pPr marL="2245131" indent="0">
              <a:buNone/>
              <a:defRPr sz="1964"/>
            </a:lvl6pPr>
            <a:lvl7pPr marL="2694157" indent="0">
              <a:buNone/>
              <a:defRPr sz="1964"/>
            </a:lvl7pPr>
            <a:lvl8pPr marL="3143183" indent="0">
              <a:buNone/>
              <a:defRPr sz="1964"/>
            </a:lvl8pPr>
            <a:lvl9pPr marL="3592210" indent="0">
              <a:buNone/>
              <a:defRPr sz="1964"/>
            </a:lvl9pPr>
          </a:lstStyle>
          <a:p>
            <a:pPr marL="0" marR="0" lvl="0" indent="0" algn="l" defTabSz="1305938" rtl="0" eaLnBrk="1" fontAlgn="auto" latinLnBrk="0" hangingPunct="1">
              <a:lnSpc>
                <a:spcPct val="90000"/>
              </a:lnSpc>
              <a:spcBef>
                <a:spcPts val="1429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Logo</a:t>
            </a:r>
          </a:p>
        </p:txBody>
      </p:sp>
    </p:spTree>
    <p:extLst>
      <p:ext uri="{BB962C8B-B14F-4D97-AF65-F5344CB8AC3E}">
        <p14:creationId xmlns:p14="http://schemas.microsoft.com/office/powerpoint/2010/main" val="743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46E67-7B0C-AEBC-73DD-E6743E1C8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E80D24-DC6E-E028-EB8F-E5922D4E84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99C10F-6EF1-9AFE-CAE9-E314988DF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576B-63D5-B647-BBEC-4BAB84AD33DD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1DAA-707D-9293-919C-6DAC5878C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CDC77-9590-6B88-20D5-BDE33AAF8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969F-6781-9642-AB64-0673651D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567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AE76D-CC08-2415-68AF-43230732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5E2500-FAD3-9863-9C6E-5208622BC0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B64E35-64C5-0AA7-4777-597C37BB8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576B-63D5-B647-BBEC-4BAB84AD33DD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F7569-5864-B931-6972-9B2A9E2FA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2FB31-F400-7229-B1DF-78462EBBC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969F-6781-9642-AB64-0673651D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826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E23C3-C001-6E31-8C64-B1FBE7228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2412E-3E92-567E-7A37-0BE4F7387C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ECA2F2-FFAE-532F-25BD-EAEF2FB436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AFD46D-080E-2898-397D-9702B1B15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576B-63D5-B647-BBEC-4BAB84AD33DD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46682D-4656-622B-DE49-253586E3C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02A3BE-BA25-6213-CEB3-CFA31623A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969F-6781-9642-AB64-0673651D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694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653FD-E846-2FC3-2C91-291D0691B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AFA136-A701-1005-31D7-4E73938137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C60AD0-F27B-69F3-1197-929CAE5331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7D7402-9134-125F-8DD0-1E3459EFEE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E36491-B502-9A4E-C643-FAA7C7748E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C5EA5B-571D-0814-24CB-9E80DDA49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576B-63D5-B647-BBEC-4BAB84AD33DD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E6C682-B58B-FB30-F51C-01A1B26CA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6DD81D-7319-B305-046E-03BB2D340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969F-6781-9642-AB64-0673651D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83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C3A9F-44EF-9478-C4D6-950BB69ED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809C76-966C-85DE-15EE-E21AF5C99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576B-63D5-B647-BBEC-4BAB84AD33DD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737C75-AD6A-5700-CE76-2DAD14750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2C6560-B7EE-9DAD-E9E2-C43124290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969F-6781-9642-AB64-0673651D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891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E6F801-29BC-9CBF-66F2-6E71B7B75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576B-63D5-B647-BBEC-4BAB84AD33DD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E977F7-148B-29F6-ECA2-D128E0342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EEAF04-1B0B-7E72-6870-885C38622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969F-6781-9642-AB64-0673651D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95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497C1-B566-5334-F4E9-3E8D648F6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B408C-DBA0-49A8-EA09-6E22D23BD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38B6F4-BFFE-10D0-EA86-64B49C5E5A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7DC0CC-DA36-D88C-3B8E-8644B05FF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576B-63D5-B647-BBEC-4BAB84AD33DD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70889A-6D3A-3162-5865-687BDFE67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320980-FB0A-7695-0FBF-ED2595B1F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969F-6781-9642-AB64-0673651D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937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25E59-31F2-CDBC-E9A9-D3E24C9F9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A46621-AA2E-3A64-4639-1D1BEEEFB0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CC9B4D-90C7-4067-746B-1A86159EA1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207382-58CE-571F-8176-7E5194FAB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576B-63D5-B647-BBEC-4BAB84AD33DD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92247B-505D-3EF5-1E6A-7FBBDE969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40655E-4415-4733-ADC2-CCEADC771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969F-6781-9642-AB64-0673651D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241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D859CC-97CD-0F8B-6781-95D1F34EC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9F39A9-8E25-B58A-564D-BCAC8B9551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A5268C-3861-1983-6364-9AED724BA6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E576B-63D5-B647-BBEC-4BAB84AD33DD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63E5B-CC24-7A95-F63B-FA2F256FF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A0222A-C32D-007B-EF50-7E8D70DD0B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A969F-6781-9642-AB64-0673651D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45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99834-3E71-AA4E-9CD2-5365F5EFBEBD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47D95-7A6A-E640-968F-77350E935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50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898052" rtl="0" eaLnBrk="1" latinLnBrk="0" hangingPunct="1">
        <a:lnSpc>
          <a:spcPct val="90000"/>
        </a:lnSpc>
        <a:spcBef>
          <a:spcPct val="0"/>
        </a:spcBef>
        <a:buNone/>
        <a:defRPr sz="43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4513" indent="-224513" algn="l" defTabSz="898052" rtl="0" eaLnBrk="1" latinLnBrk="0" hangingPunct="1">
        <a:lnSpc>
          <a:spcPct val="90000"/>
        </a:lnSpc>
        <a:spcBef>
          <a:spcPts val="982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1pPr>
      <a:lvl2pPr marL="673539" indent="-224513" algn="l" defTabSz="898052" rtl="0" eaLnBrk="1" latinLnBrk="0" hangingPunct="1">
        <a:lnSpc>
          <a:spcPct val="90000"/>
        </a:lnSpc>
        <a:spcBef>
          <a:spcPts val="491"/>
        </a:spcBef>
        <a:buFont typeface="Arial" panose="020B0604020202020204" pitchFamily="34" charset="0"/>
        <a:buChar char="•"/>
        <a:defRPr sz="2357" kern="1200">
          <a:solidFill>
            <a:schemeClr val="tx1"/>
          </a:solidFill>
          <a:latin typeface="+mn-lt"/>
          <a:ea typeface="+mn-ea"/>
          <a:cs typeface="+mn-cs"/>
        </a:defRPr>
      </a:lvl2pPr>
      <a:lvl3pPr marL="1122565" indent="-224513" algn="l" defTabSz="898052" rtl="0" eaLnBrk="1" latinLnBrk="0" hangingPunct="1">
        <a:lnSpc>
          <a:spcPct val="90000"/>
        </a:lnSpc>
        <a:spcBef>
          <a:spcPts val="491"/>
        </a:spcBef>
        <a:buFont typeface="Arial" panose="020B0604020202020204" pitchFamily="34" charset="0"/>
        <a:buChar char="•"/>
        <a:defRPr sz="1964" kern="1200">
          <a:solidFill>
            <a:schemeClr val="tx1"/>
          </a:solidFill>
          <a:latin typeface="+mn-lt"/>
          <a:ea typeface="+mn-ea"/>
          <a:cs typeface="+mn-cs"/>
        </a:defRPr>
      </a:lvl3pPr>
      <a:lvl4pPr marL="1571591" indent="-224513" algn="l" defTabSz="898052" rtl="0" eaLnBrk="1" latinLnBrk="0" hangingPunct="1">
        <a:lnSpc>
          <a:spcPct val="90000"/>
        </a:lnSpc>
        <a:spcBef>
          <a:spcPts val="491"/>
        </a:spcBef>
        <a:buFont typeface="Arial" panose="020B0604020202020204" pitchFamily="34" charset="0"/>
        <a:buChar char="•"/>
        <a:defRPr sz="1768" kern="1200">
          <a:solidFill>
            <a:schemeClr val="tx1"/>
          </a:solidFill>
          <a:latin typeface="+mn-lt"/>
          <a:ea typeface="+mn-ea"/>
          <a:cs typeface="+mn-cs"/>
        </a:defRPr>
      </a:lvl4pPr>
      <a:lvl5pPr marL="2020617" indent="-224513" algn="l" defTabSz="898052" rtl="0" eaLnBrk="1" latinLnBrk="0" hangingPunct="1">
        <a:lnSpc>
          <a:spcPct val="90000"/>
        </a:lnSpc>
        <a:spcBef>
          <a:spcPts val="491"/>
        </a:spcBef>
        <a:buFont typeface="Arial" panose="020B0604020202020204" pitchFamily="34" charset="0"/>
        <a:buChar char="•"/>
        <a:defRPr sz="1768" kern="1200">
          <a:solidFill>
            <a:schemeClr val="tx1"/>
          </a:solidFill>
          <a:latin typeface="+mn-lt"/>
          <a:ea typeface="+mn-ea"/>
          <a:cs typeface="+mn-cs"/>
        </a:defRPr>
      </a:lvl5pPr>
      <a:lvl6pPr marL="2469644" indent="-224513" algn="l" defTabSz="898052" rtl="0" eaLnBrk="1" latinLnBrk="0" hangingPunct="1">
        <a:lnSpc>
          <a:spcPct val="90000"/>
        </a:lnSpc>
        <a:spcBef>
          <a:spcPts val="491"/>
        </a:spcBef>
        <a:buFont typeface="Arial" panose="020B0604020202020204" pitchFamily="34" charset="0"/>
        <a:buChar char="•"/>
        <a:defRPr sz="1768" kern="1200">
          <a:solidFill>
            <a:schemeClr val="tx1"/>
          </a:solidFill>
          <a:latin typeface="+mn-lt"/>
          <a:ea typeface="+mn-ea"/>
          <a:cs typeface="+mn-cs"/>
        </a:defRPr>
      </a:lvl6pPr>
      <a:lvl7pPr marL="2918670" indent="-224513" algn="l" defTabSz="898052" rtl="0" eaLnBrk="1" latinLnBrk="0" hangingPunct="1">
        <a:lnSpc>
          <a:spcPct val="90000"/>
        </a:lnSpc>
        <a:spcBef>
          <a:spcPts val="491"/>
        </a:spcBef>
        <a:buFont typeface="Arial" panose="020B0604020202020204" pitchFamily="34" charset="0"/>
        <a:buChar char="•"/>
        <a:defRPr sz="1768" kern="1200">
          <a:solidFill>
            <a:schemeClr val="tx1"/>
          </a:solidFill>
          <a:latin typeface="+mn-lt"/>
          <a:ea typeface="+mn-ea"/>
          <a:cs typeface="+mn-cs"/>
        </a:defRPr>
      </a:lvl7pPr>
      <a:lvl8pPr marL="3367696" indent="-224513" algn="l" defTabSz="898052" rtl="0" eaLnBrk="1" latinLnBrk="0" hangingPunct="1">
        <a:lnSpc>
          <a:spcPct val="90000"/>
        </a:lnSpc>
        <a:spcBef>
          <a:spcPts val="491"/>
        </a:spcBef>
        <a:buFont typeface="Arial" panose="020B0604020202020204" pitchFamily="34" charset="0"/>
        <a:buChar char="•"/>
        <a:defRPr sz="1768" kern="1200">
          <a:solidFill>
            <a:schemeClr val="tx1"/>
          </a:solidFill>
          <a:latin typeface="+mn-lt"/>
          <a:ea typeface="+mn-ea"/>
          <a:cs typeface="+mn-cs"/>
        </a:defRPr>
      </a:lvl8pPr>
      <a:lvl9pPr marL="3816722" indent="-224513" algn="l" defTabSz="898052" rtl="0" eaLnBrk="1" latinLnBrk="0" hangingPunct="1">
        <a:lnSpc>
          <a:spcPct val="90000"/>
        </a:lnSpc>
        <a:spcBef>
          <a:spcPts val="491"/>
        </a:spcBef>
        <a:buFont typeface="Arial" panose="020B0604020202020204" pitchFamily="34" charset="0"/>
        <a:buChar char="•"/>
        <a:defRPr sz="17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8052" rtl="0" eaLnBrk="1" latinLnBrk="0" hangingPunct="1">
        <a:defRPr sz="1768" kern="1200">
          <a:solidFill>
            <a:schemeClr val="tx1"/>
          </a:solidFill>
          <a:latin typeface="+mn-lt"/>
          <a:ea typeface="+mn-ea"/>
          <a:cs typeface="+mn-cs"/>
        </a:defRPr>
      </a:lvl1pPr>
      <a:lvl2pPr marL="449026" algn="l" defTabSz="898052" rtl="0" eaLnBrk="1" latinLnBrk="0" hangingPunct="1">
        <a:defRPr sz="1768" kern="1200">
          <a:solidFill>
            <a:schemeClr val="tx1"/>
          </a:solidFill>
          <a:latin typeface="+mn-lt"/>
          <a:ea typeface="+mn-ea"/>
          <a:cs typeface="+mn-cs"/>
        </a:defRPr>
      </a:lvl2pPr>
      <a:lvl3pPr marL="898052" algn="l" defTabSz="898052" rtl="0" eaLnBrk="1" latinLnBrk="0" hangingPunct="1">
        <a:defRPr sz="1768" kern="1200">
          <a:solidFill>
            <a:schemeClr val="tx1"/>
          </a:solidFill>
          <a:latin typeface="+mn-lt"/>
          <a:ea typeface="+mn-ea"/>
          <a:cs typeface="+mn-cs"/>
        </a:defRPr>
      </a:lvl3pPr>
      <a:lvl4pPr marL="1347079" algn="l" defTabSz="898052" rtl="0" eaLnBrk="1" latinLnBrk="0" hangingPunct="1">
        <a:defRPr sz="1768" kern="1200">
          <a:solidFill>
            <a:schemeClr val="tx1"/>
          </a:solidFill>
          <a:latin typeface="+mn-lt"/>
          <a:ea typeface="+mn-ea"/>
          <a:cs typeface="+mn-cs"/>
        </a:defRPr>
      </a:lvl4pPr>
      <a:lvl5pPr marL="1796105" algn="l" defTabSz="898052" rtl="0" eaLnBrk="1" latinLnBrk="0" hangingPunct="1">
        <a:defRPr sz="1768" kern="1200">
          <a:solidFill>
            <a:schemeClr val="tx1"/>
          </a:solidFill>
          <a:latin typeface="+mn-lt"/>
          <a:ea typeface="+mn-ea"/>
          <a:cs typeface="+mn-cs"/>
        </a:defRPr>
      </a:lvl5pPr>
      <a:lvl6pPr marL="2245131" algn="l" defTabSz="898052" rtl="0" eaLnBrk="1" latinLnBrk="0" hangingPunct="1">
        <a:defRPr sz="1768" kern="1200">
          <a:solidFill>
            <a:schemeClr val="tx1"/>
          </a:solidFill>
          <a:latin typeface="+mn-lt"/>
          <a:ea typeface="+mn-ea"/>
          <a:cs typeface="+mn-cs"/>
        </a:defRPr>
      </a:lvl6pPr>
      <a:lvl7pPr marL="2694157" algn="l" defTabSz="898052" rtl="0" eaLnBrk="1" latinLnBrk="0" hangingPunct="1">
        <a:defRPr sz="1768" kern="1200">
          <a:solidFill>
            <a:schemeClr val="tx1"/>
          </a:solidFill>
          <a:latin typeface="+mn-lt"/>
          <a:ea typeface="+mn-ea"/>
          <a:cs typeface="+mn-cs"/>
        </a:defRPr>
      </a:lvl7pPr>
      <a:lvl8pPr marL="3143183" algn="l" defTabSz="898052" rtl="0" eaLnBrk="1" latinLnBrk="0" hangingPunct="1">
        <a:defRPr sz="1768" kern="1200">
          <a:solidFill>
            <a:schemeClr val="tx1"/>
          </a:solidFill>
          <a:latin typeface="+mn-lt"/>
          <a:ea typeface="+mn-ea"/>
          <a:cs typeface="+mn-cs"/>
        </a:defRPr>
      </a:lvl8pPr>
      <a:lvl9pPr marL="3592210" algn="l" defTabSz="898052" rtl="0" eaLnBrk="1" latinLnBrk="0" hangingPunct="1">
        <a:defRPr sz="17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7FAC8E-CDDA-43D9-1584-90233AC134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11D3011-D681-8123-50BC-14790B836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78" y="6027941"/>
            <a:ext cx="9522328" cy="5092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5D026D-0653-78D4-1DA3-7D07077612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0391" y="543053"/>
            <a:ext cx="1797560" cy="6024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8AC438-0047-5721-A0CC-5EC08A35F1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5950" y="505875"/>
            <a:ext cx="2466162" cy="7495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8A3B63F-96FA-F556-02D3-6BA3036D5B61}"/>
              </a:ext>
            </a:extLst>
          </p:cNvPr>
          <p:cNvSpPr txBox="1"/>
          <p:nvPr/>
        </p:nvSpPr>
        <p:spPr>
          <a:xfrm>
            <a:off x="7052856" y="289094"/>
            <a:ext cx="2114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Light" panose="020B0402020203020204" pitchFamily="34" charset="77"/>
              </a:rPr>
              <a:t>In partnership with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68DDC0-C54C-6CFB-8751-F00178E485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" y="849674"/>
            <a:ext cx="12189579" cy="4659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2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7FAC8E-CDDA-43D9-1584-90233AC134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11D3011-D681-8123-50BC-14790B836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78" y="6027941"/>
            <a:ext cx="9522328" cy="5092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5D026D-0653-78D4-1DA3-7D07077612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0391" y="543053"/>
            <a:ext cx="1797560" cy="6024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8AC438-0047-5721-A0CC-5EC08A35F1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5950" y="505875"/>
            <a:ext cx="2466162" cy="7495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8A3B63F-96FA-F556-02D3-6BA3036D5B61}"/>
              </a:ext>
            </a:extLst>
          </p:cNvPr>
          <p:cNvSpPr txBox="1"/>
          <p:nvPr/>
        </p:nvSpPr>
        <p:spPr>
          <a:xfrm>
            <a:off x="7052856" y="289094"/>
            <a:ext cx="2114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Light" panose="020B0402020203020204" pitchFamily="34" charset="77"/>
              </a:rPr>
              <a:t>In partnership with</a:t>
            </a:r>
          </a:p>
        </p:txBody>
      </p:sp>
    </p:spTree>
    <p:extLst>
      <p:ext uri="{BB962C8B-B14F-4D97-AF65-F5344CB8AC3E}">
        <p14:creationId xmlns:p14="http://schemas.microsoft.com/office/powerpoint/2010/main" val="1196088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7FAC8E-CDDA-43D9-1584-90233AC134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11D3011-D681-8123-50BC-14790B836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78" y="6027941"/>
            <a:ext cx="9522328" cy="5092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5D026D-0653-78D4-1DA3-7D07077612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0391" y="543053"/>
            <a:ext cx="1797560" cy="6024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8AC438-0047-5721-A0CC-5EC08A35F1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5950" y="505875"/>
            <a:ext cx="2466162" cy="7495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8A3B63F-96FA-F556-02D3-6BA3036D5B61}"/>
              </a:ext>
            </a:extLst>
          </p:cNvPr>
          <p:cNvSpPr txBox="1"/>
          <p:nvPr/>
        </p:nvSpPr>
        <p:spPr>
          <a:xfrm>
            <a:off x="7052856" y="289094"/>
            <a:ext cx="2114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venir Light" panose="020B0402020203020204" pitchFamily="34" charset="77"/>
              </a:rPr>
              <a:t>In partnership with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453222-4375-E4A3-D1C4-25E83D783F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04319" y="1798522"/>
            <a:ext cx="4661790" cy="2967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DFAD0A-2CCF-DA5E-BD61-7939F8D039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444" y="1798521"/>
            <a:ext cx="4661790" cy="296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874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30">
            <a:extLst>
              <a:ext uri="{FF2B5EF4-FFF2-40B4-BE49-F238E27FC236}">
                <a16:creationId xmlns:a16="http://schemas.microsoft.com/office/drawing/2014/main" id="{75C5B53A-3552-E94E-9995-EB1C78145CC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024131" y="907218"/>
            <a:ext cx="8383826" cy="368247"/>
          </a:xfrm>
        </p:spPr>
        <p:txBody>
          <a:bodyPr>
            <a:normAutofit fontScale="90000"/>
          </a:bodyPr>
          <a:lstStyle/>
          <a:p>
            <a:pPr algn="l"/>
            <a:r>
              <a:rPr lang="en-US" sz="2751" b="1" dirty="0">
                <a:latin typeface="Arial Black" panose="020B0604020202020204" pitchFamily="34" charset="0"/>
                <a:cs typeface="Arial Black" panose="020B0604020202020204" pitchFamily="34" charset="0"/>
              </a:rPr>
              <a:t>How to add your logo</a:t>
            </a:r>
          </a:p>
        </p:txBody>
      </p:sp>
      <p:sp>
        <p:nvSpPr>
          <p:cNvPr id="37" name="Title 30">
            <a:extLst>
              <a:ext uri="{FF2B5EF4-FFF2-40B4-BE49-F238E27FC236}">
                <a16:creationId xmlns:a16="http://schemas.microsoft.com/office/drawing/2014/main" id="{1D1A0057-5EB8-A249-A5A7-08A0F71E5102}"/>
              </a:ext>
            </a:extLst>
          </p:cNvPr>
          <p:cNvSpPr txBox="1">
            <a:spLocks/>
          </p:cNvSpPr>
          <p:nvPr/>
        </p:nvSpPr>
        <p:spPr>
          <a:xfrm>
            <a:off x="1049663" y="2046117"/>
            <a:ext cx="9235255" cy="803354"/>
          </a:xfrm>
          <a:prstGeom prst="rect">
            <a:avLst/>
          </a:prstGeom>
        </p:spPr>
        <p:txBody>
          <a:bodyPr vert="horz" lIns="83839" tIns="41920" rIns="83839" bIns="419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783641">
              <a:lnSpc>
                <a:spcPct val="120000"/>
              </a:lnSpc>
            </a:pPr>
            <a:endParaRPr lang="en-US" sz="1885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83798" indent="-583798" algn="l" defTabSz="783641">
              <a:lnSpc>
                <a:spcPct val="120000"/>
              </a:lnSpc>
              <a:buFontTx/>
              <a:buAutoNum type="arabicPeriod"/>
            </a:pP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 the social graphic(s) into the empty slide(s)</a:t>
            </a:r>
          </a:p>
          <a:p>
            <a:pPr marL="583798" indent="-583798" algn="l" defTabSz="783641">
              <a:lnSpc>
                <a:spcPct val="120000"/>
              </a:lnSpc>
              <a:buFontTx/>
              <a:buAutoNum type="arabicPeriod"/>
            </a:pP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Resize the image to the full slide size</a:t>
            </a:r>
          </a:p>
          <a:p>
            <a:pPr marL="583798" indent="-583798" algn="l" defTabSz="783641">
              <a:lnSpc>
                <a:spcPct val="120000"/>
              </a:lnSpc>
              <a:buFontTx/>
              <a:buAutoNum type="arabicPeriod"/>
            </a:pP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 the PNG or JPEG format of your logo</a:t>
            </a:r>
          </a:p>
          <a:p>
            <a:pPr marL="583798" indent="-583798" algn="l" defTabSz="783641">
              <a:lnSpc>
                <a:spcPct val="120000"/>
              </a:lnSpc>
              <a:buFontTx/>
              <a:buAutoNum type="arabicPeriod"/>
            </a:pP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 your logo below the OCC logo and resize it to a similar size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0EAD3B1-6AB6-EC4F-B5D3-4BFD20DF22FC}"/>
              </a:ext>
            </a:extLst>
          </p:cNvPr>
          <p:cNvCxnSpPr>
            <a:cxnSpLocks/>
          </p:cNvCxnSpPr>
          <p:nvPr/>
        </p:nvCxnSpPr>
        <p:spPr>
          <a:xfrm>
            <a:off x="11856408" y="212166"/>
            <a:ext cx="0" cy="6433668"/>
          </a:xfrm>
          <a:prstGeom prst="line">
            <a:avLst/>
          </a:prstGeom>
          <a:ln w="285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30">
            <a:extLst>
              <a:ext uri="{FF2B5EF4-FFF2-40B4-BE49-F238E27FC236}">
                <a16:creationId xmlns:a16="http://schemas.microsoft.com/office/drawing/2014/main" id="{1D81AD49-0C46-6349-8C6C-32A3AF8AB2C5}"/>
              </a:ext>
            </a:extLst>
          </p:cNvPr>
          <p:cNvSpPr txBox="1">
            <a:spLocks/>
          </p:cNvSpPr>
          <p:nvPr/>
        </p:nvSpPr>
        <p:spPr>
          <a:xfrm>
            <a:off x="1527052" y="3039600"/>
            <a:ext cx="1510130" cy="538736"/>
          </a:xfrm>
          <a:prstGeom prst="rect">
            <a:avLst/>
          </a:prstGeom>
        </p:spPr>
        <p:txBody>
          <a:bodyPr vert="horz" lIns="83839" tIns="41920" rIns="83839" bIns="419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783641">
              <a:lnSpc>
                <a:spcPct val="100000"/>
              </a:lnSpc>
            </a:pPr>
            <a:r>
              <a:rPr lang="en-US" sz="1572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logo can </a:t>
            </a:r>
          </a:p>
          <a:p>
            <a:pPr algn="l" defTabSz="783641">
              <a:lnSpc>
                <a:spcPct val="100000"/>
              </a:lnSpc>
            </a:pPr>
            <a:r>
              <a:rPr lang="en-US" sz="1572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placed here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6EB6AF94-4B58-0382-910A-6B1611481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364" y="0"/>
            <a:ext cx="11973272" cy="53873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2E495838-A682-C9FA-1DC5-37FD3A0808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1092152">
            <a:off x="9597821" y="3929918"/>
            <a:ext cx="5248594" cy="5109829"/>
          </a:xfrm>
          <a:prstGeom prst="rect">
            <a:avLst/>
          </a:prstGeom>
        </p:spPr>
      </p:pic>
      <p:pic>
        <p:nvPicPr>
          <p:cNvPr id="5" name="Picture 4" descr="A logo with text on it&#10;&#10;Description automatically generated with medium confidence">
            <a:extLst>
              <a:ext uri="{FF2B5EF4-FFF2-40B4-BE49-F238E27FC236}">
                <a16:creationId xmlns:a16="http://schemas.microsoft.com/office/drawing/2014/main" id="{EA14DD72-72E0-24BF-034A-47C19D108E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06120" y="3234883"/>
            <a:ext cx="5868474" cy="3301016"/>
          </a:xfrm>
          <a:prstGeom prst="rect">
            <a:avLst/>
          </a:prstGeom>
        </p:spPr>
      </p:pic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C6AF6E69-3CB8-A361-B8A7-3DE1C226709F}"/>
              </a:ext>
            </a:extLst>
          </p:cNvPr>
          <p:cNvCxnSpPr>
            <a:cxnSpLocks/>
          </p:cNvCxnSpPr>
          <p:nvPr/>
        </p:nvCxnSpPr>
        <p:spPr>
          <a:xfrm>
            <a:off x="2968244" y="3332500"/>
            <a:ext cx="2878764" cy="32032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182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0">
            <a:extLst>
              <a:ext uri="{FF2B5EF4-FFF2-40B4-BE49-F238E27FC236}">
                <a16:creationId xmlns:a16="http://schemas.microsoft.com/office/drawing/2014/main" id="{D2F042A8-DFF6-0146-9BA6-E67C468CC7DD}"/>
              </a:ext>
            </a:extLst>
          </p:cNvPr>
          <p:cNvSpPr txBox="1">
            <a:spLocks/>
          </p:cNvSpPr>
          <p:nvPr/>
        </p:nvSpPr>
        <p:spPr>
          <a:xfrm>
            <a:off x="1024131" y="1260549"/>
            <a:ext cx="10329210" cy="1860923"/>
          </a:xfrm>
          <a:prstGeom prst="rect">
            <a:avLst/>
          </a:prstGeom>
        </p:spPr>
        <p:txBody>
          <a:bodyPr vert="horz" lIns="83839" tIns="41920" rIns="83839" bIns="419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783641">
              <a:lnSpc>
                <a:spcPct val="120000"/>
              </a:lnSpc>
            </a:pP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Select the slide</a:t>
            </a:r>
          </a:p>
          <a:p>
            <a:pPr algn="l" defTabSz="783641">
              <a:lnSpc>
                <a:spcPct val="120000"/>
              </a:lnSpc>
            </a:pP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Go to </a:t>
            </a:r>
            <a:r>
              <a:rPr lang="en-US" sz="1885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As </a:t>
            </a: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1885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the location to save</a:t>
            </a:r>
          </a:p>
          <a:p>
            <a:pPr algn="l" defTabSz="783641">
              <a:lnSpc>
                <a:spcPct val="120000"/>
              </a:lnSpc>
            </a:pP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Set up the formats </a:t>
            </a:r>
          </a:p>
          <a:p>
            <a:pPr algn="l" defTabSz="783641">
              <a:lnSpc>
                <a:spcPct val="120000"/>
              </a:lnSpc>
            </a:pP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as type: </a:t>
            </a:r>
            <a:r>
              <a:rPr lang="en-US" sz="1885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JPEG </a:t>
            </a: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1885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slides </a:t>
            </a: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(for multiple images) or </a:t>
            </a:r>
            <a:r>
              <a:rPr lang="en-US" sz="1885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 This One</a:t>
            </a:r>
          </a:p>
          <a:p>
            <a:pPr algn="l" defTabSz="783641">
              <a:lnSpc>
                <a:spcPct val="120000"/>
              </a:lnSpc>
            </a:pP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Export the file</a:t>
            </a:r>
          </a:p>
        </p:txBody>
      </p:sp>
      <p:sp>
        <p:nvSpPr>
          <p:cNvPr id="12" name="Title 30">
            <a:extLst>
              <a:ext uri="{FF2B5EF4-FFF2-40B4-BE49-F238E27FC236}">
                <a16:creationId xmlns:a16="http://schemas.microsoft.com/office/drawing/2014/main" id="{1D3DEF74-E22C-504E-8B20-91817109FA6D}"/>
              </a:ext>
            </a:extLst>
          </p:cNvPr>
          <p:cNvSpPr txBox="1">
            <a:spLocks/>
          </p:cNvSpPr>
          <p:nvPr/>
        </p:nvSpPr>
        <p:spPr>
          <a:xfrm>
            <a:off x="1024131" y="932227"/>
            <a:ext cx="8383826" cy="368247"/>
          </a:xfrm>
          <a:prstGeom prst="rect">
            <a:avLst/>
          </a:prstGeom>
        </p:spPr>
        <p:txBody>
          <a:bodyPr vert="horz" lIns="78362" tIns="39181" rIns="78362" bIns="39181" rtlCol="0" anchor="b">
            <a:normAutofit fontScale="90000" lnSpcReduction="20000"/>
          </a:bodyPr>
          <a:lstStyle>
            <a:lvl1pPr algn="ctr" defTabSz="10479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876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898052"/>
            <a:r>
              <a:rPr lang="en-US" sz="2751" b="1" dirty="0">
                <a:solidFill>
                  <a:prstClr val="black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How to export (Windows)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FBE738-CC80-3F4C-9D13-E391C3743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697" y="3255515"/>
            <a:ext cx="3181775" cy="33529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D60E20-AAC5-5246-86A0-D94A68792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1504" y="3255514"/>
            <a:ext cx="5719626" cy="3329859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A828151-14F3-0B2A-9A22-FE6B97ADB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364" y="0"/>
            <a:ext cx="11973272" cy="53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202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0">
            <a:extLst>
              <a:ext uri="{FF2B5EF4-FFF2-40B4-BE49-F238E27FC236}">
                <a16:creationId xmlns:a16="http://schemas.microsoft.com/office/drawing/2014/main" id="{D2F042A8-DFF6-0146-9BA6-E67C468CC7DD}"/>
              </a:ext>
            </a:extLst>
          </p:cNvPr>
          <p:cNvSpPr txBox="1">
            <a:spLocks/>
          </p:cNvSpPr>
          <p:nvPr/>
        </p:nvSpPr>
        <p:spPr>
          <a:xfrm>
            <a:off x="1024131" y="1252209"/>
            <a:ext cx="10329210" cy="2210131"/>
          </a:xfrm>
          <a:prstGeom prst="rect">
            <a:avLst/>
          </a:prstGeom>
        </p:spPr>
        <p:txBody>
          <a:bodyPr vert="horz" lIns="83839" tIns="41920" rIns="83839" bIns="419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783641">
              <a:lnSpc>
                <a:spcPct val="120000"/>
              </a:lnSpc>
            </a:pP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Select the slide</a:t>
            </a:r>
          </a:p>
          <a:p>
            <a:pPr algn="l" defTabSz="783641">
              <a:lnSpc>
                <a:spcPct val="120000"/>
              </a:lnSpc>
            </a:pP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Go to </a:t>
            </a:r>
            <a:r>
              <a:rPr lang="en-US" sz="1885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 – Export </a:t>
            </a:r>
          </a:p>
          <a:p>
            <a:pPr algn="l" defTabSz="783641">
              <a:lnSpc>
                <a:spcPct val="120000"/>
              </a:lnSpc>
            </a:pP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Set up the formats </a:t>
            </a:r>
          </a:p>
          <a:p>
            <a:pPr algn="l" defTabSz="783641">
              <a:lnSpc>
                <a:spcPct val="120000"/>
              </a:lnSpc>
            </a:pP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 Format: </a:t>
            </a:r>
            <a:r>
              <a:rPr lang="en-US" sz="1885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JPEG  </a:t>
            </a: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1885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Current Slide Only </a:t>
            </a: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885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Every Slide </a:t>
            </a: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(for multiple images) – Make sure the image dimension </a:t>
            </a:r>
            <a:r>
              <a:rPr lang="en-US" sz="1885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width 1100px, height 630px </a:t>
            </a:r>
          </a:p>
          <a:p>
            <a:pPr algn="l" defTabSz="783641">
              <a:lnSpc>
                <a:spcPct val="120000"/>
              </a:lnSpc>
            </a:pPr>
            <a:r>
              <a:rPr lang="en-US" sz="18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Export the file</a:t>
            </a:r>
          </a:p>
        </p:txBody>
      </p:sp>
      <p:sp>
        <p:nvSpPr>
          <p:cNvPr id="12" name="Title 30">
            <a:extLst>
              <a:ext uri="{FF2B5EF4-FFF2-40B4-BE49-F238E27FC236}">
                <a16:creationId xmlns:a16="http://schemas.microsoft.com/office/drawing/2014/main" id="{1D3DEF74-E22C-504E-8B20-91817109FA6D}"/>
              </a:ext>
            </a:extLst>
          </p:cNvPr>
          <p:cNvSpPr txBox="1">
            <a:spLocks/>
          </p:cNvSpPr>
          <p:nvPr/>
        </p:nvSpPr>
        <p:spPr>
          <a:xfrm>
            <a:off x="1024131" y="932227"/>
            <a:ext cx="8383826" cy="368247"/>
          </a:xfrm>
          <a:prstGeom prst="rect">
            <a:avLst/>
          </a:prstGeom>
        </p:spPr>
        <p:txBody>
          <a:bodyPr vert="horz" lIns="78362" tIns="39181" rIns="78362" bIns="39181" rtlCol="0" anchor="b">
            <a:normAutofit fontScale="90000" lnSpcReduction="20000"/>
          </a:bodyPr>
          <a:lstStyle>
            <a:lvl1pPr algn="ctr" defTabSz="10479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876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898052"/>
            <a:r>
              <a:rPr lang="en-US" sz="2751" b="1" dirty="0">
                <a:solidFill>
                  <a:prstClr val="black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How to export (Mac)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40FA10-C7C0-4243-AAED-5DD860DAA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130" y="3926858"/>
            <a:ext cx="3972498" cy="1545465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BB04F333-BFBD-9618-3402-848D9637F1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364" y="0"/>
            <a:ext cx="11973272" cy="53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82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174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Arial Black</vt:lpstr>
      <vt:lpstr>Avenir Light</vt:lpstr>
      <vt:lpstr>Calibri Light</vt:lpstr>
      <vt:lpstr>Office Theme</vt:lpstr>
      <vt:lpstr>1_Office Theme</vt:lpstr>
      <vt:lpstr>PowerPoint Presentation</vt:lpstr>
      <vt:lpstr>PowerPoint Presentation</vt:lpstr>
      <vt:lpstr>PowerPoint Presentation</vt:lpstr>
      <vt:lpstr>How to add your logo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cp:keywords/>
  <dc:description/>
  <cp:lastModifiedBy>Lucas Di Rocco</cp:lastModifiedBy>
  <cp:revision>9</cp:revision>
  <dcterms:created xsi:type="dcterms:W3CDTF">2024-10-03T17:09:49Z</dcterms:created>
  <dcterms:modified xsi:type="dcterms:W3CDTF">2024-10-15T18:34:12Z</dcterms:modified>
  <cp:category/>
</cp:coreProperties>
</file>